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0.39442231075697209</c:v>
                </c:pt>
                <c:pt idx="1">
                  <c:v>0.60557768924302791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0.39442231075697209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6.119067676563974</c:v>
                </c:pt>
                <c:pt idx="1">
                  <c:v>5.0670161046850088</c:v>
                </c:pt>
                <c:pt idx="2">
                  <c:v>9.9664772866339923</c:v>
                </c:pt>
                <c:pt idx="3">
                  <c:v>7.1509874054502554</c:v>
                </c:pt>
                <c:pt idx="4">
                  <c:v>9.6795845700369618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4.9198767003185759</c:v>
                </c:pt>
                <c:pt idx="2">
                  <c:v>9.8326387953851881</c:v>
                </c:pt>
                <c:pt idx="3">
                  <c:v>7.0770804895995223</c:v>
                </c:pt>
                <c:pt idx="4">
                  <c:v>9.6982678622349301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53-42F1-9A79-3DB96A0D58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53-42F1-9A79-3DB96A0D58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0.20460526024621117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0.30107133896753258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3.143141898977408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0.30107133896753435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2.011848909061964E-2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6.0875025713759836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0.236599789373515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0.24194325589550836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2.5258531329752039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0.24194325589550747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8.4105324849412355E-2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6.142119668780099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6.7809645564190246</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AC-4E12-977D-FB647CA173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AC-4E12-977D-FB647CA173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C4-4FAF-B437-D9D1376837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C4-4FAF-B437-D9D1376837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0.18361090976074745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0.41560676964990151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0.11586806008359218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1.2096460448573012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0.11586806008359218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0.41560676964990151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0.13866997052660501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6.5106955715672816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0.43891195037756336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0.45352506906887413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0.12643939846445029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1.3200093119390965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0.12643939846445118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0.45352506906887324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0.11180798052463814</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7.1509874054502554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0.70221899105597263</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0.55481498295471177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0.15467826915915239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1.6148191000933005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0.15467826915915328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0.23078514338568112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6.6812106922395351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7.2868660434361692</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7.4351264849804179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69-4195-85FD-726AF76E7B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69-4195-85FD-726AF76E7B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EC-469A-8847-CD987C0383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EC-469A-8847-CD987C0383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0.74264567839317408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0.67236728550562042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0.18745097222750395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1.9569614525009813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0.18745097222750484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0.67236728550562042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0.33962150594195606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7.2868660434361692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0.63734397113999863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0.71573410190511488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0.19954131640655426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2.0831829237727115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0.19954131640655515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0.715734101905114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0.14986655754004374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7.5470828944337356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7.7994194642014456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63-4191-8860-48E2346D28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63-4191-8860-48E2346D28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67-4AB3-ACEC-CB24D46148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67-4AB3-ACEC-CB24D46148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0.40241994729448383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0.11561433502000185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1.2069971913300108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0.11561433502000185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0.37012197100108857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7.7994194642014456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8.1846279933400936</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EF-404E-A587-14A66E699C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EF-404E-A587-14A66E699C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F1-4E9A-BFE3-90A503F9C7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F1-4E9A-BFE3-90A503F9C7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C8-47C7-8629-B09AEC8BB8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C8-47C7-8629-B09AEC8BB8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0.2590929269616149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0.38637045134078107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0.10771719312510175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1.1245521546913437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0.10771719312510086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0.38637045134078107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3.2280613447493778E-2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8.1846279933400936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8.4460154892981922</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13-424F-9F56-50F7039949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13-424F-9F56-50F7039949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7F-4D18-AF17-A32E56554F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7F-4D18-AF17-A32E56554F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0.65146012917988827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0.47160479662587651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0.13147989133379134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1.3726313396068583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5.6795997340408633E-2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8.8705862985139987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4.1841305346544289E-2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0.41950141173127609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0.11695385717748685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1.220981611873782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0.11695385717748685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3.6921818398578665E-2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8.3245585155026927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0.39363100279716612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0.12553826906187115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1.3106016493187864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0.12553826906187027</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2.0630437535796631E-2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8.1429016538778836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51-4A30-AB87-56DAC7358D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51-4A30-AB87-56DAC7358D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74-4ADF-98A5-E9CD0FB528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74-4ADF-98A5-E9CD0FB528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B2-4C6B-BBA9-E6C90B3C75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B2-4C6B-BBA9-E6C90B3C75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5.0631623004475657E-2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0.43263905725104479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0.12061653452445054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1.2592194417222027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0.12061653452445142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0.26317477959850955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8.6325770527748915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0.13113717746317288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0.40991698853135716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0.11428179164753782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1.1930856283079052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0.11428179164753693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0.34432889618064344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8.9787328954341987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7.91749724960194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86-44DC-9FCC-791E3D3FBD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86-44DC-9FCC-791E3D3FBD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77-439F-BEA6-9B26D0F71C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77-439F-BEA6-9B26D0F71C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0.58679971033103495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0.59464851328914925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0.16578355959997015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1.7307567506333639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0.16578355959996927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0.59464851328914925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0.68477445177673779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7.3198591880545996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0.1344456072083009</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0.1970226426058268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5.4928439713604504E-2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0.57344508747111078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5.4928439713604504E-2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0.1970226426058268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0.43030870421111445</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8.7716129978441568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7.1918923449870498E-2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0.30254759154220601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8.434800651704677E-2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0.88058117484087539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8.434800651704677E-2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0.30254759154220601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0.78575581972534714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7.6610195629070654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8.2147731558330115</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0.15014456455002456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0.40140530369544436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0.11190879755311656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1.168311907933937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0.11190879755311656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0.33923440656720238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8.6672999820744163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A9-4CFA-9CDD-9061F5E0F3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A9-4CFA-9CDD-9061F5E0F3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BB-4251-884F-A2AE3A180B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BB-4251-884F-A2AE3A180B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0.12102260883897475</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0.36232884351723627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0.10101457261160274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1.0545777511457537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0.10101457261160185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0.36232884351723804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0.77181403859872688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7.945126310787872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0.99242804044751054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0.5702429677915859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0.15897947598394335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1.6597230867481914</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0.15897947598394424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0.47625984888827411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8.4844200008781527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8.9987037154265259E-2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0.44037659204951485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0.12277370137638499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1.2817399564236354</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0.12277370137638499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0.25742113485122964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8.8103478298511764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8.0602545336069831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0D-41ED-AB37-D345A0CB33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0D-41ED-AB37-D345A0CB33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97-4C80-88B2-7EF6C374CD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97-4C80-88B2-7EF6C374CD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0.29552555483332466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0.338251450116684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9.4301975346785305E-2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0.9844991917373358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9.4301975346784417E-2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0.33825145011668312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0.23190478513973822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7.5403972670253641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0.2506211833290557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0.27261674995028962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7.600351165993402E-2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0.79346583699060247</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7.600351165993402E-2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0.27261674995028962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2.5910933492985677E-2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8.3555865811694296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9.3612453814110097E-2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0.35467720543026893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9.8881353120624738E-2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1.0323072434820375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9.8881353120624738E-2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0.35467720543026893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0.22201647798263302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8.7797742982972302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0.15083513915356761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0.2731270106932433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7.6145768540090586E-2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0.79495097855862795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7.6145768540090586E-2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0.27312701069324419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6.1491286263446909E-2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8.3476129630262275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2.6732542401806114E-3</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0.30932879709358296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8.6238555924910365E-2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0.90031824139899985</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8.6238555924911253E-2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0.30932879709358296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9.8322438708844828E-2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7.9974213232069129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8.5157080295166576</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AE-4A34-82B9-ABA8785484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AE-4A34-82B9-ABA8785484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FB-4A95-A469-0669CC5607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FB-4A95-A469-0669CC5607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0.27126854512563536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0.10476325103185413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1.0937134199506682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0.10476325103185502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0.37577496600839666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0.10427759657903479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8.5157080295166576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0.14880175817745034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0.45628165858426684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0.12720791501162942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1.3280325152362851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0.1272079150116312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0.45628165858426506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0.20972462962271976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7.3070966047308756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0.64451466438304905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0.39133498445031201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0.10910126783857699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1.139001697574308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0.10910126783857699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7.9153880929338172E-2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8.5827151232611705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0.59572295913838058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0.18297522596350557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1.9102352989594049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0.18297522596350646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0.65631324571923777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0.4660567073391011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5.9619827842936077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0.41564553569656315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0.18037125633013407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1.8830502268552838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0.18037125633013495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0.64697307547032246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1.2267319869955688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5.0670161046850088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0.39792424500907497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0.13113767722533076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1.3690586730540977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0.13113767722533254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0.47037730994798288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0.20561795304402253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7.5519706172710777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0.86281588447653434</c:v>
                </c:pt>
                <c:pt idx="1">
                  <c:v>4.6931407942238268E-2</c:v>
                </c:pt>
                <c:pt idx="2">
                  <c:v>6.4981949458483748E-2</c:v>
                </c:pt>
                <c:pt idx="3">
                  <c:v>3.6101083032490985E-3</c:v>
                </c:pt>
                <c:pt idx="4">
                  <c:v>3.6101083032490985E-3</c:v>
                </c:pt>
                <c:pt idx="5">
                  <c:v>1.8050541516245491E-2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5.48618981702176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38-484C-B2E8-340A67910E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38-484C-B2E8-340A67910E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6D-493D-BB2B-AAD24023F5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6D-493D-BB2B-AAD24023F5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0.67626480849046633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0.69092403457528384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0.19262445512811155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2.0109718771541658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0.19262445512811155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0.69092403457528384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0.15601095849105917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6.2873677791244216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0.69749958130952106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0.53518701204859465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0.14920613761956147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1.5576908261839035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0.14920613761956147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0.53518701204859553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0.28856293158542989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7.0715961419227744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0.6678714342312766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0.54192509687366286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0.15108466529132425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1.5773023875293148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0.15108466529132336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0.54192509687366375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0.24301401746243378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7.7545179389333114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0.27095603008780023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0.66101139902340611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0.18428503597884305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1.923909528970885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0.18428503597884305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0.66101139902340655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1.7396878954081796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3.766246418152416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0.26431613614069005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0.60644868503449612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0.16907335925828315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1.7651017905190698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0.16907335925828271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0.60644868503449612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1.1193208185482151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2.5512208069758762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0.14275607939931767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0.11318748822903579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1.1816612564740296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0.11318748822903579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0.4059918351417835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0.42664068837527225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7.3160829529453224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9.4770726646150685</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0.6534296028880866</c:v>
                </c:pt>
                <c:pt idx="1">
                  <c:v>0.34657039711191329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F4-499D-B866-04036AF7B5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F4-499D-B866-04036AF7B5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47-4E37-989A-9200054B4F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47-4E37-989A-9200054B4F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0.18734139284127238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0.13812743671157612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3.8508896641822332E-2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0.40202739634194629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3.8508896641822332E-2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1.7592712293966528E-2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9.6795845700369618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0.28976354992298869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9.1675994030978813E-2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0.95708432080359529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9.1675994030978813E-2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0.25207261148185545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8.7851561371742513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0.30534238497989818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3.7862885166582316E-2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1.0555889301599564E-2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0.11020198089464373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1.0555889301599564E-2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3.7862885166582316E-2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6.3841439699308111E-2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9.9664772866339923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7.0723236480088891</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BB-482B-8C2B-89540CBB2E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BB-482B-8C2B-89540CBB2E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E7-46F1-802A-21595B4C55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E7-46F1-802A-21595B4C55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0.78270448669172543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0.24212617199309383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2.52776275098232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0.24212617199309427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0.86848158256165142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0.12761293414732044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4.0043260413159976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0.51109528795871295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0.14365741186105208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1.4997629195378686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0.14365741186105119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0.18487035619735614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9.5220262132681093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0.483754512635379</c:v>
                </c:pt>
                <c:pt idx="1">
                  <c:v>0.30324909747292422</c:v>
                </c:pt>
                <c:pt idx="2">
                  <c:v>0.21299638989169678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0.17419017314321383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0.68870491025806047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0.19200577985980871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2.0045129954674268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0.19200577985981049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0.20730806402436919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7.9879368121391758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0.78343502786449415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0.28325898506670244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2.9571834611629049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0.28325898506670111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1.0160207366288017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0.23304139017275816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6.3555441634760301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6.5557469745617603E-2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0.34982330699555142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9.7528122527323902E-2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1.0181797088207487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9.7528122527325678E-2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0.34982330699555142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0.10599304446702362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7.759984571948733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0.59645842771953017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0.55411653799210647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0.15448354792551999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1.6127862381471907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0.15448354792551999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0.55411653799210647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0.2859250787154366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6.8041240859052881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0.33469515587143484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0.11578104517693433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1.2087376216248167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0.11578104517693433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0.41529465616287631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0.35723289200633346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8.0174417930399304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A3-47A8-BA8D-4853599575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A3-47A8-BA8D-4853599575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80-4A13-A70A-3F5E892029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80-4A13-A70A-3F5E892029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4.6965093379843559E-2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0.38078155682608816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0.10615905111992063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1.1082853740743701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0.10615905111992063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0.38078155682608816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0.16712261527871419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7.946618011328634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9.8750192572763851E-2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0.31183633321875881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8.6937638248949511E-2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0.90761656129573964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8.6937638248949511E-2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6.2958083176550161E-2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8.6407422395387012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0.43321299638989169</c:v>
                </c:pt>
                <c:pt idx="1">
                  <c:v>0.55595667870036103</c:v>
                </c:pt>
                <c:pt idx="2">
                  <c:v>3.6101083032490985E-3</c:v>
                </c:pt>
                <c:pt idx="3">
                  <c:v>7.2202166064981952E-3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7.465072850356691E-2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0.43631104475360338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0.12164025718645366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1.2699069605106388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0.12164025718645455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0.43631104475360161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7.0735346569367863E-2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7.6248539802056428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8.0482833246527825</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76-4D2C-8863-2928477E00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76-4D2C-8863-2928477E00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26-4B29-965E-A650FA8866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26-4B29-965E-A650FA8866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7.0665115714285243E-2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0.32818999677685756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9.1496917380357701E-2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0.95521478607596677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9.1496917380357701E-2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0.32818999677685667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0.26134398873981901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7.8502579415311589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0.17365267428170483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0.23729215046448715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6.6155277428578074E-2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0.69065167424208695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6.6155277428578074E-2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0.23729215046448715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4.0121314379664597E-2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8.7649200943512682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0.20080569217688726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8.0252807521842939E-2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0.83782788058638147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8.0252807521842939E-2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0.28785853552243701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0.16885686878921469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8.2790715293637813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1.6773572052078762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0.41239264942538068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0.11497198739544867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1.2002911736155184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0.11497198739544778</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0.41239264942538156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0.15423610820583278</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7.2988837333649279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8.5107723528888197</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E4-4C04-974F-091A1CC11C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E4-4C04-974F-091A1CC11C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2</c:v>
                </c:pt>
                <c:pt idx="2" formatCode="0">
                  <c:v>4</c:v>
                </c:pt>
                <c:pt idx="3" formatCode="0">
                  <c:v>63</c:v>
                </c:pt>
                <c:pt idx="4" formatCode="0">
                  <c:v>6</c:v>
                </c:pt>
                <c:pt idx="5" formatCode="0">
                  <c:v>5</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42-4B00-97F5-828532FF65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42-4B00-97F5-828532FF65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0.21366896460373574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0.31156107797918509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8.6860899146111059E-2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0.90681541599159132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8.6860899146110171E-2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0.30665321820897162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8.5421005347274601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0.57836437766896598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0.33188094627878328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9.2525926506016098E-2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0.96595749479203175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9.252592650601521E-2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0.33188094627878328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0.40898321428339912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7.8242370794447771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0.61287146914808055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0.38609071660183769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0.10763920517132686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1.1237379715613152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0.10763920517132775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0.3860907166018368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8.4157154038667414E-2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8.4880438090455765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0.64381855777850383</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0.34274009887155987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9.555337706014555E-2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0.9975636473949363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9.555337706014555E-2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0.34274009887155898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8.9117189180718981E-2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8.54794402184306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0.46380775174421807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0.22853217897005962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6.3713062870085935E-2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0.66515530208187812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6.3713062870085935E-2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0.22853217897005962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0.3272050965621105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9.1162844701266632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0.63184423201234097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0.40809370959700431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0.11377347511243308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1.1877788760779779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0.11377347511243308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0.40809370959700431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0.20224327137457365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8.5460242021453769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1.4969577468053465</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0.15822116045290713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4.4110876589657622E-2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0.4605112691398574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4.4110876589657622E-2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0.15822116045290713</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0.90380783030473033</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46-44BD-A2FF-FC9DFFD5BC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46-44BD-A2FF-FC9DFFD5BC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3.766246418152416</c:v>
                </c:pt>
                <c:pt idx="1">
                  <c:v>2.5512208069758762</c:v>
                </c:pt>
                <c:pt idx="2">
                  <c:v>6.2873677791244216</c:v>
                </c:pt>
                <c:pt idx="3">
                  <c:v>7.0715961419227744</c:v>
                </c:pt>
                <c:pt idx="4">
                  <c:v>7.9879368121391758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3.2685773566332479</c:v>
                </c:pt>
                <c:pt idx="2">
                  <c:v>6.9389663609804657</c:v>
                </c:pt>
                <c:pt idx="3">
                  <c:v>7.7204325643007676</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BC-4C8E-9C90-31D62ED854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BC-4C8E-9C90-31D62ED854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0.41289191293041583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0.41742867484520296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0.11637599363052065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1.2149487987452083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0.11637599363051976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0.41742867484520296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0.26136146561775853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7.8335586693293013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0.16285114432544923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0.31688881897122023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8.8346233501695792E-2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0.92232209511635332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8.8346233501695792E-2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8.7674334232117346E-2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8.4134283984848874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0.7930970388335199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0.62763446756473407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0.17497979703165978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1.8267641596534725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0.17497979703166067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0.59292009196344075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6.0862742482549859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0.31319480512341302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0.81529169915551014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0.22729723017500536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2.3729507104016054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0.22729723017500447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0.81529169915551147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0.27401599666689158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5.1483750109722992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7.8129466336054563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58-4038-891C-807139AA25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58-4038-891C-807139AA25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05-4CB9-B137-91A88B2646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05-4CB9-B137-91A88B2646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0.21214154972182087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7.0205750755844676E-2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0.73293803889336928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7.0205750755844676E-2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0.13339613201769573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8.9023338167290564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0.24325265183517342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0.12094568679942164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1.2626557445936539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0.12094568679942164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0.4338196924806752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0.51570692006491647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6.750511567748398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9.5220262132681093</c:v>
                </c:pt>
                <c:pt idx="1">
                  <c:v>7.2868660434361692</c:v>
                </c:pt>
                <c:pt idx="2">
                  <c:v>4.0043260413159976</c:v>
                </c:pt>
                <c:pt idx="3">
                  <c:v>6.3555441634760301</c:v>
                </c:pt>
                <c:pt idx="4">
                  <c:v>8.6325770527748915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8.6864883996386659</c:v>
                </c:pt>
                <c:pt idx="1">
                  <c:v>6.4598193756752407</c:v>
                </c:pt>
                <c:pt idx="2">
                  <c:v>3.2042575743585351</c:v>
                </c:pt>
                <c:pt idx="3">
                  <c:v>5.6332485655474924</c:v>
                </c:pt>
                <c:pt idx="4">
                  <c:v>7.9298290009492707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0.38224122227202706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0.38558333301912295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0.10749775042193388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1.122261204124225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0.10749775042193299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0.38558333301912384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5.8979502725376776E-2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7.5959463093262931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0.29572055346302317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9.8475222450145061E-2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1.0280672971250491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9.8475222450145949E-2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0.35322045664296198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0.2188594499596288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7.5657875550290834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0.35354692516015618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0.11579091611832304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1.2088406728470487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0.11579091611832126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0.41533006221058955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0.15153988201663182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7.0181421791338199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0.24167860871649971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0.26533186429607625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7.3972540005176057E-2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0.77226278217443323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7.3972540005176057E-2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0.20217027373359109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8.7363153571939254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0.16946078293956379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0.31206368861183797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8.7001023232712527E-2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0.90827829149866091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8.7001023232712527E-2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0.31206368861183797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0.14985766889855512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8.1215896500776221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8.131069950295835</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DC-4807-8D56-78DCFB5F0F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DC-4807-8D56-78DCFB5F0F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42-4C9F-8FC2-00A6DD495B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42-4C9F-8FC2-00A6DD495B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0.21626345103130085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6.8945421820478359E-2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0.71978038430946967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6.8945421820478359E-2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0.14700025186602694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9.3089056477288032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6.9690265358170578E-2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0.28973015038175376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8.0774599751443077E-2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0.84327531714756887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8.0774599751443077E-2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0.10422415961617837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9.0229846724971612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6.0862742482549859</c:v>
                </c:pt>
                <c:pt idx="1">
                  <c:v>6.750511567748398</c:v>
                </c:pt>
                <c:pt idx="2">
                  <c:v>7.6248539802056428</c:v>
                </c:pt>
                <c:pt idx="3">
                  <c:v>7.0181421791338199</c:v>
                </c:pt>
                <c:pt idx="4">
                  <c:v>7.5657875550290834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7.4997028473626077</c:v>
                </c:pt>
                <c:pt idx="2">
                  <c:v>8.3304696554909743</c:v>
                </c:pt>
                <c:pt idx="3">
                  <c:v>7.6643467080392904</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0.99469755487881084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0.32318849143282602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3.3740418206973892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0.32318849143282691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0.8983431839204119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6.0613195306615397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0.53013486214812655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0.15022961117091427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1.5683757442926272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0.15022961117091427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5.2887778443277966E-3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8.3653759072619778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0.56365018834410119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0.16021396689400813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1.6726109960278892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0.16021396689400902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0.38140295962407045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8.1530147467550815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6.207204400030057</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15-42DC-B908-AE0E1F6096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15-42DC-B908-AE0E1F6096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43-401A-9777-253164CFFA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43-401A-9777-253164CFFA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0.33557410805345977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0.2415016965847232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2.5212433166593335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0.24150169658472365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0.86624165374078643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0.40469802187993409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6.119067676563974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0.7285118675246629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0.49665441954590506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0.13846353891973973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1.4455396257637556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0.13846353891973973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0.49665441954590506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0.40960329119720118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6.2953411234961401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6.1148111200780413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E0-4025-89A2-12353997FE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E0-4025-89A2-12353997FE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5479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RXW | The Shrewsbury and Telford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5752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RXW | The Shrewsbury and Telford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191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RXW | The Shrewsbury and Telford Hospital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Shrewsbury and Telford Hospital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89424028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8536008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29865741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70970054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Shrewsbury and Telford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hospital lighting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25775718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33848972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95317124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89828780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Shrewsbury and Telford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taking parents / carers' concerns seriously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being available when children and young people need attention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282552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5048833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2F66CB3-B511-7218-E809-E079F9F23437}"/>
              </a:ext>
            </a:extLst>
          </p:cNvPr>
          <p:cNvGraphicFramePr/>
          <p:nvPr>
            <p:extLst>
              <p:ext uri="{D42A27DB-BD31-4B8C-83A1-F6EECF244321}">
                <p14:modId xmlns:p14="http://schemas.microsoft.com/office/powerpoint/2010/main" val="21797169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D7E500A-2DEB-9BDB-E62E-4E972D6EB86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29001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85097743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48071617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43258367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537833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9786224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59015172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6053623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78420217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65424791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4638227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37A50ED-B4B1-A37C-CAB0-F28FF09EE379}"/>
              </a:ext>
            </a:extLst>
          </p:cNvPr>
          <p:cNvGraphicFramePr/>
          <p:nvPr>
            <p:extLst>
              <p:ext uri="{D42A27DB-BD31-4B8C-83A1-F6EECF244321}">
                <p14:modId xmlns:p14="http://schemas.microsoft.com/office/powerpoint/2010/main" val="2745884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CB12FD8-AC2C-630A-178F-065938CB71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83431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34405470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03262312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98365177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95081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24815356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2624651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50063604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0809506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1179211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690353668"/>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6789088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9E0945B-5A43-9213-DADA-7847C33A3756}"/>
              </a:ext>
            </a:extLst>
          </p:cNvPr>
          <p:cNvGraphicFramePr/>
          <p:nvPr>
            <p:extLst>
              <p:ext uri="{D42A27DB-BD31-4B8C-83A1-F6EECF244321}">
                <p14:modId xmlns:p14="http://schemas.microsoft.com/office/powerpoint/2010/main" val="30090504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C9007B29-CA22-E247-4E26-AC6C3E49F6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8803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60757443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56696787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23219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92261182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9830351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451004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D45B266-1637-694D-77E4-78E5A02AF4A2}"/>
              </a:ext>
            </a:extLst>
          </p:cNvPr>
          <p:cNvGraphicFramePr/>
          <p:nvPr>
            <p:extLst>
              <p:ext uri="{D42A27DB-BD31-4B8C-83A1-F6EECF244321}">
                <p14:modId xmlns:p14="http://schemas.microsoft.com/office/powerpoint/2010/main" val="27973217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5FA7AC5-6887-9733-CFEE-CCD0D869CB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76208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3659995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26577268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41444613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5676390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8017308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68302119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389226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98553052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6907258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75445114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998934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2613335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E7F7259-DA9C-849A-0DF1-5D76581709A7}"/>
              </a:ext>
            </a:extLst>
          </p:cNvPr>
          <p:cNvGraphicFramePr/>
          <p:nvPr>
            <p:extLst>
              <p:ext uri="{D42A27DB-BD31-4B8C-83A1-F6EECF244321}">
                <p14:modId xmlns:p14="http://schemas.microsoft.com/office/powerpoint/2010/main" val="16876183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784F44C-4BC0-B4B5-851C-F46547CE1CB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58862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91459012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1008142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850797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24876954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4482908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7771372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D1045BF-6CB1-461B-C5C8-E41EC9340309}"/>
              </a:ext>
            </a:extLst>
          </p:cNvPr>
          <p:cNvGraphicFramePr/>
          <p:nvPr>
            <p:extLst>
              <p:ext uri="{D42A27DB-BD31-4B8C-83A1-F6EECF244321}">
                <p14:modId xmlns:p14="http://schemas.microsoft.com/office/powerpoint/2010/main" val="40793296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4FFB178-B3B6-D03D-D872-5FC6B0E830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22099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63286752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5394746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78228083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61121346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4907699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0284759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1208815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B74332A-1B80-50DF-4951-FD844FA7F361}"/>
              </a:ext>
            </a:extLst>
          </p:cNvPr>
          <p:cNvGraphicFramePr/>
          <p:nvPr>
            <p:extLst>
              <p:ext uri="{D42A27DB-BD31-4B8C-83A1-F6EECF244321}">
                <p14:modId xmlns:p14="http://schemas.microsoft.com/office/powerpoint/2010/main" val="3740270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7F019D7-00A5-DAE5-061A-3285C9AB88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55088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01723597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139612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00050778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95969799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94298736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03849580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92731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06497582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43364522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698121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166936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530745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2D741B-91A2-E285-C2D9-956B564FF08F}"/>
              </a:ext>
            </a:extLst>
          </p:cNvPr>
          <p:cNvGraphicFramePr/>
          <p:nvPr>
            <p:extLst>
              <p:ext uri="{D42A27DB-BD31-4B8C-83A1-F6EECF244321}">
                <p14:modId xmlns:p14="http://schemas.microsoft.com/office/powerpoint/2010/main" val="27413735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F9B1E29-2793-7022-C8E3-195DE504E6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9916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23917828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565702604"/>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80183011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72940059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774907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645477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7396179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F94EF5B-EA83-90FC-C902-785A3D5CF660}"/>
              </a:ext>
            </a:extLst>
          </p:cNvPr>
          <p:cNvGraphicFramePr/>
          <p:nvPr>
            <p:extLst>
              <p:ext uri="{D42A27DB-BD31-4B8C-83A1-F6EECF244321}">
                <p14:modId xmlns:p14="http://schemas.microsoft.com/office/powerpoint/2010/main" val="24864233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E2BB9B5-7DC7-0410-AC98-5C0E32163D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25261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24860034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96886041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17265850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3200676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78179094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970195147"/>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3649587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27637669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92957787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9996627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2792089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95CE4AE-908F-D55C-519C-38149666F52C}"/>
              </a:ext>
            </a:extLst>
          </p:cNvPr>
          <p:cNvGraphicFramePr/>
          <p:nvPr>
            <p:extLst>
              <p:ext uri="{D42A27DB-BD31-4B8C-83A1-F6EECF244321}">
                <p14:modId xmlns:p14="http://schemas.microsoft.com/office/powerpoint/2010/main" val="3702046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3F6FF4-7D91-EE33-0001-945930A73F7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4249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80030709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65540897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155758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33592635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88654976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6433959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40816732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763373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7708569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4ACED0-B583-43E2-88D7-E22057111C9F}"/>
              </a:ext>
            </a:extLst>
          </p:cNvPr>
          <p:cNvGraphicFramePr/>
          <p:nvPr>
            <p:extLst>
              <p:ext uri="{D42A27DB-BD31-4B8C-83A1-F6EECF244321}">
                <p14:modId xmlns:p14="http://schemas.microsoft.com/office/powerpoint/2010/main" val="5245775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B5ED2C3-41D4-EB7A-DC1D-2040FA704F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73285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7249743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775242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9837662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801043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7693511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AB4058-EAD0-B0F9-B227-A1A7CBFA7EEA}"/>
              </a:ext>
            </a:extLst>
          </p:cNvPr>
          <p:cNvGraphicFramePr/>
          <p:nvPr>
            <p:extLst>
              <p:ext uri="{D42A27DB-BD31-4B8C-83A1-F6EECF244321}">
                <p14:modId xmlns:p14="http://schemas.microsoft.com/office/powerpoint/2010/main" val="12414797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725904-AB2A-75FE-030F-51B878FC18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80783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340462795"/>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8962341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72733400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191341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4470622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505F721-D2E3-2335-3B37-D2C9B91BFA67}"/>
              </a:ext>
            </a:extLst>
          </p:cNvPr>
          <p:cNvGraphicFramePr/>
          <p:nvPr>
            <p:extLst>
              <p:ext uri="{D42A27DB-BD31-4B8C-83A1-F6EECF244321}">
                <p14:modId xmlns:p14="http://schemas.microsoft.com/office/powerpoint/2010/main" val="5090152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023A89-A735-44C9-FFE6-C2649BC44F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982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169048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3825157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02895945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8807026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6788071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7133687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0E80188-7559-174C-DF72-7085C61510C7}"/>
              </a:ext>
            </a:extLst>
          </p:cNvPr>
          <p:cNvGraphicFramePr/>
          <p:nvPr>
            <p:extLst>
              <p:ext uri="{D42A27DB-BD31-4B8C-83A1-F6EECF244321}">
                <p14:modId xmlns:p14="http://schemas.microsoft.com/office/powerpoint/2010/main" val="8817014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38CAE73-2347-53ED-4D48-0FEFD6297A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27915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367840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0562097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1321011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970519154"/>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78769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9815071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A738292-AE35-AB2F-EDF5-8201B57BE504}"/>
              </a:ext>
            </a:extLst>
          </p:cNvPr>
          <p:cNvGraphicFramePr/>
          <p:nvPr>
            <p:extLst>
              <p:ext uri="{D42A27DB-BD31-4B8C-83A1-F6EECF244321}">
                <p14:modId xmlns:p14="http://schemas.microsoft.com/office/powerpoint/2010/main" val="16243947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0E33BA-76EE-F260-EC80-52F672654C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51501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8599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8116013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3310271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4137555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F432744-EB49-24CA-ADD9-EB29791AB8FE}"/>
              </a:ext>
            </a:extLst>
          </p:cNvPr>
          <p:cNvGraphicFramePr/>
          <p:nvPr>
            <p:extLst>
              <p:ext uri="{D42A27DB-BD31-4B8C-83A1-F6EECF244321}">
                <p14:modId xmlns:p14="http://schemas.microsoft.com/office/powerpoint/2010/main" val="34851759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980711B-6D8D-CBF5-691B-235D9A4710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10134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7156368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7544121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250278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3427516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D634DA-3139-7372-411D-7DFCB56B44E6}"/>
              </a:ext>
            </a:extLst>
          </p:cNvPr>
          <p:cNvGraphicFramePr/>
          <p:nvPr>
            <p:extLst>
              <p:ext uri="{D42A27DB-BD31-4B8C-83A1-F6EECF244321}">
                <p14:modId xmlns:p14="http://schemas.microsoft.com/office/powerpoint/2010/main" val="28867799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E375B4F-C809-1B81-1362-CC47271BD9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18371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40992328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6040956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75378558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89797446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4778420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69324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F116EAB-71E7-5DAC-466E-6A3EBA42AD40}"/>
              </a:ext>
            </a:extLst>
          </p:cNvPr>
          <p:cNvGraphicFramePr/>
          <p:nvPr>
            <p:extLst>
              <p:ext uri="{D42A27DB-BD31-4B8C-83A1-F6EECF244321}">
                <p14:modId xmlns:p14="http://schemas.microsoft.com/office/powerpoint/2010/main" val="24324424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FADC251-AEC8-EDDF-707D-E4FE3B6191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36075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46235818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141551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5585680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782383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1478367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DAC0DE-59D5-5E35-528C-821990039949}"/>
              </a:ext>
            </a:extLst>
          </p:cNvPr>
          <p:cNvGraphicFramePr/>
          <p:nvPr>
            <p:extLst>
              <p:ext uri="{D42A27DB-BD31-4B8C-83A1-F6EECF244321}">
                <p14:modId xmlns:p14="http://schemas.microsoft.com/office/powerpoint/2010/main" val="32653120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5402CE-E32D-04D2-B4DA-0E49D42FBF8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3338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96419534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94861735"/>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80139415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71931499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568049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3286282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980E9F1-AC4E-138C-0540-C22362893443}"/>
              </a:ext>
            </a:extLst>
          </p:cNvPr>
          <p:cNvGraphicFramePr/>
          <p:nvPr>
            <p:extLst>
              <p:ext uri="{D42A27DB-BD31-4B8C-83A1-F6EECF244321}">
                <p14:modId xmlns:p14="http://schemas.microsoft.com/office/powerpoint/2010/main" val="7546567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833232-6070-17C7-7348-BF596541B5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44782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9556254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97034681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83229483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78033923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13924875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1034291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5053570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88B258-D410-5834-2B7B-8E0025A6C640}"/>
              </a:ext>
            </a:extLst>
          </p:cNvPr>
          <p:cNvGraphicFramePr/>
          <p:nvPr>
            <p:extLst>
              <p:ext uri="{D42A27DB-BD31-4B8C-83A1-F6EECF244321}">
                <p14:modId xmlns:p14="http://schemas.microsoft.com/office/powerpoint/2010/main" val="26200192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176507E-A882-6C8C-BCF1-E457AEEC10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13034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07018350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6371527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86990378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72660589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043315937"/>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94737175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92359067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25146452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07568455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17235535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4000658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6423568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F1E5B3-01B5-4274-A2BB-B64755A49D96}"/>
              </a:ext>
            </a:extLst>
          </p:cNvPr>
          <p:cNvGraphicFramePr/>
          <p:nvPr>
            <p:extLst>
              <p:ext uri="{D42A27DB-BD31-4B8C-83A1-F6EECF244321}">
                <p14:modId xmlns:p14="http://schemas.microsoft.com/office/powerpoint/2010/main" val="13337093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98B3641-64B7-A720-EBCC-AA5BBCA383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31446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64484505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79044184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91696010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56871059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1474201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Were you able to talk to staff without your parent or carer being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7908353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079710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6556470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4649212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11965</Words>
  <Application>Microsoft Office PowerPoint</Application>
  <PresentationFormat>Widescreen</PresentationFormat>
  <Paragraphs>1604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Shrewsbury and Telford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2025-05-23T15:02:24Z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